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>
    <p:restoredLeft sz="15608"/>
    <p:restoredTop sz="94674"/>
  </p:normalViewPr>
  <p:slideViewPr>
    <p:cSldViewPr>
      <p:cViewPr varScale="1">
        <p:scale>
          <a:sx n="132" d="100"/>
          <a:sy n="132" d="100"/>
        </p:scale>
        <p:origin x="504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jp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6E527E-86BD-474E-B86B-28152CE17B9B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4631" y="6052220"/>
            <a:ext cx="1394737" cy="6171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227433-F365-48C6-B0BA-586E999506F9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0ACF64-4B81-46E0-9704-1AC2D0F23ECD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79CB4E-FBD7-4BA3-9867-F6D2EF2B1FDF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4631" y="6052220"/>
            <a:ext cx="1394737" cy="61714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3568" y="3633043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3568" y="2132856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1E3FCB-0CA8-40C0-B467-5CB80DCCE72A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39890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398903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1FDC2B-B586-4DFB-9822-E86926AFA984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48637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48637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6A6DB-F138-4EF6-9E4D-F2834A167C7A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110BE-3117-41A3-876A-DE39478549FF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4A0AC-9BC5-4501-9500-12379E0DE94A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4227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26073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C40E62-BDDA-46D6-81BE-7C69FF2F4340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581128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1196751"/>
            <a:ext cx="5486400" cy="3240361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MX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147866"/>
            <a:ext cx="5486400" cy="51338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2FFFBC-B429-4A29-A67D-350245E291FF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4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1"/>
            <a:ext cx="8229600" cy="39890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450FAD59-F30D-4552-8C8F-00A1397255E4}" type="slidenum">
              <a:rPr lang="es-ES"/>
              <a:pPr>
                <a:defRPr/>
              </a:pPr>
              <a:t>‹Nr.›</a:t>
            </a:fld>
            <a:endParaRPr lang="es-ES"/>
          </a:p>
        </p:txBody>
      </p:sp>
      <p:pic>
        <p:nvPicPr>
          <p:cNvPr id="7" name="Imagen 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4631" y="6052220"/>
            <a:ext cx="1394737" cy="61714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0</Words>
  <Application>Microsoft Macintosh PowerPoint</Application>
  <PresentationFormat>Presentación en pantalla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1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3" baseType="lpstr">
      <vt:lpstr>Arial</vt:lpstr>
      <vt:lpstr>Diseño predeterminado</vt:lpstr>
      <vt:lpstr>Presentación de PowerPoint</vt:lpstr>
    </vt:vector>
  </TitlesOfParts>
  <Company>Medica Sur</Company>
  <LinksUpToDate>false</LinksUpToDate>
  <SharedDoc>false</SharedDoc>
  <HyperlinksChanged>false</HyperlinksChanged>
  <AppVersion>15.0041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jochoa</dc:creator>
  <cp:lastModifiedBy>Manuel Del Castillo Negrete</cp:lastModifiedBy>
  <cp:revision>13</cp:revision>
  <dcterms:created xsi:type="dcterms:W3CDTF">2006-09-07T23:16:34Z</dcterms:created>
  <dcterms:modified xsi:type="dcterms:W3CDTF">2018-01-17T18:00:31Z</dcterms:modified>
</cp:coreProperties>
</file>