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54"/>
    <p:restoredTop sz="94674"/>
  </p:normalViewPr>
  <p:slideViewPr>
    <p:cSldViewPr>
      <p:cViewPr>
        <p:scale>
          <a:sx n="149" d="100"/>
          <a:sy n="149" d="100"/>
        </p:scale>
        <p:origin x="416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A155A5-FF50-40CA-883B-57B0F9A36F9B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4631" y="6052220"/>
            <a:ext cx="1394737" cy="6171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44AE7E-6331-42E2-ABDF-3C9EAA274D55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50BCFA-F23B-437A-B4F4-1B28B41E1DFB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24F492-EEC2-49DD-92FC-9DDBC63F83A0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4631" y="6052220"/>
            <a:ext cx="1394737" cy="6171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06509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6490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D242A4-EE73-4187-9B37-F4034F499AB9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4631" y="6052220"/>
            <a:ext cx="1394737" cy="6171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1330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1330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588CF2-B074-4703-93FB-49A71FCB4382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4631" y="6052220"/>
            <a:ext cx="1394737" cy="6171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48637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48637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A25DDC-3AD4-46CB-97A1-65CC16140251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  <p:pic>
        <p:nvPicPr>
          <p:cNvPr id="10" name="Imagen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4631" y="6052220"/>
            <a:ext cx="1394737" cy="6171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8397A-EC9D-42D1-94CA-DB5567AE5498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  <p:pic>
        <p:nvPicPr>
          <p:cNvPr id="6" name="Imagen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4631" y="6052220"/>
            <a:ext cx="1394737" cy="6171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364E97-1F0D-4EE3-B816-3ED426F00BFF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  <p:pic>
        <p:nvPicPr>
          <p:cNvPr id="5" name="Imagen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4631" y="6052220"/>
            <a:ext cx="1394737" cy="6171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4227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2607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45380-94F5-4F4E-B9D9-33555C045FA7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4631" y="6052220"/>
            <a:ext cx="1394737" cy="6171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437112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1196751"/>
            <a:ext cx="5486400" cy="31683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MX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003850"/>
            <a:ext cx="5486400" cy="65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293028-4F31-4912-9CB4-0670D101DDE6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4631" y="6052220"/>
            <a:ext cx="1394737" cy="61714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E6535D8A-26BB-411B-92DB-B1CD270BA29E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0</Words>
  <Application>Microsoft Macintosh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3" baseType="lpstr">
      <vt:lpstr>Arial</vt:lpstr>
      <vt:lpstr>Diseño predeterminado</vt:lpstr>
      <vt:lpstr>Presentación de PowerPoint</vt:lpstr>
    </vt:vector>
  </TitlesOfParts>
  <Company>Medica Sur</Company>
  <LinksUpToDate>false</LinksUpToDate>
  <SharedDoc>false</SharedDoc>
  <HyperlinksChanged>false</HyperlinksChanged>
  <AppVersion>15.0041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jochoa</dc:creator>
  <cp:lastModifiedBy>Manuel Del Castillo Negrete</cp:lastModifiedBy>
  <cp:revision>14</cp:revision>
  <dcterms:created xsi:type="dcterms:W3CDTF">2006-09-07T23:16:34Z</dcterms:created>
  <dcterms:modified xsi:type="dcterms:W3CDTF">2018-01-17T17:58:12Z</dcterms:modified>
</cp:coreProperties>
</file>